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72" r:id="rId5"/>
    <p:sldId id="271" r:id="rId6"/>
    <p:sldId id="259" r:id="rId7"/>
    <p:sldId id="261" r:id="rId8"/>
    <p:sldId id="262" r:id="rId9"/>
    <p:sldId id="263" r:id="rId10"/>
    <p:sldId id="270" r:id="rId11"/>
  </p:sldIdLst>
  <p:sldSz cx="18288000" cy="10287000"/>
  <p:notesSz cx="6858000" cy="9144000"/>
  <p:embeddedFontLst>
    <p:embeddedFont>
      <p:font typeface="210 클레이토이" panose="020B0604020202020204" charset="-127"/>
      <p:regular r:id="rId13"/>
    </p:embeddedFont>
    <p:embeddedFont>
      <p:font typeface="Jua" panose="020B0604020202020204" charset="-127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460" y="3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CE334-0BD0-46AE-945D-7693A4BB081A}" type="datetimeFigureOut">
              <a:rPr lang="en-US" smtClean="0"/>
              <a:t>12/22/2024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E71EB9-1A83-42BF-AC48-98F385EF96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938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E71EB9-1A83-42BF-AC48-98F385EF96E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94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sv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png"/><Relationship Id="rId7" Type="http://schemas.openxmlformats.org/officeDocument/2006/relationships/image" Target="../media/image8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3.svg"/><Relationship Id="rId9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10.svg"/><Relationship Id="rId10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3.sv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12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5.png"/><Relationship Id="rId5" Type="http://schemas.openxmlformats.org/officeDocument/2006/relationships/image" Target="../media/image5.png"/><Relationship Id="rId15" Type="http://schemas.openxmlformats.org/officeDocument/2006/relationships/image" Target="../media/image10.svg"/><Relationship Id="rId10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3.svg"/><Relationship Id="rId1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0.svg"/><Relationship Id="rId4" Type="http://schemas.openxmlformats.org/officeDocument/2006/relationships/image" Target="../media/image13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0.sv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13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6.svg"/><Relationship Id="rId3" Type="http://schemas.openxmlformats.org/officeDocument/2006/relationships/image" Target="../media/image12.png"/><Relationship Id="rId7" Type="http://schemas.openxmlformats.org/officeDocument/2006/relationships/image" Target="../media/image24.svg"/><Relationship Id="rId12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3.svg"/><Relationship Id="rId9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13.sv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1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18.png"/><Relationship Id="rId5" Type="http://schemas.openxmlformats.org/officeDocument/2006/relationships/image" Target="../media/image4.png"/><Relationship Id="rId10" Type="http://schemas.openxmlformats.org/officeDocument/2006/relationships/image" Target="../media/image10.svg"/><Relationship Id="rId4" Type="http://schemas.openxmlformats.org/officeDocument/2006/relationships/image" Target="../media/image13.sv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3142" y="16741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50156" y="644335"/>
            <a:ext cx="2165305" cy="1251940"/>
          </a:xfrm>
          <a:custGeom>
            <a:avLst/>
            <a:gdLst/>
            <a:ahLst/>
            <a:cxnLst/>
            <a:rect l="l" t="t" r="r" b="b"/>
            <a:pathLst>
              <a:path w="2165305" h="1251940">
                <a:moveTo>
                  <a:pt x="0" y="0"/>
                </a:moveTo>
                <a:lnTo>
                  <a:pt x="2165305" y="0"/>
                </a:lnTo>
                <a:lnTo>
                  <a:pt x="2165305" y="1251940"/>
                </a:lnTo>
                <a:lnTo>
                  <a:pt x="0" y="125194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172944" y="-2555508"/>
            <a:ext cx="11139898" cy="8229600"/>
          </a:xfrm>
          <a:custGeom>
            <a:avLst/>
            <a:gdLst/>
            <a:ahLst/>
            <a:cxnLst/>
            <a:rect l="l" t="t" r="r" b="b"/>
            <a:pathLst>
              <a:path w="11139898" h="8229600">
                <a:moveTo>
                  <a:pt x="0" y="0"/>
                </a:moveTo>
                <a:lnTo>
                  <a:pt x="11139899" y="0"/>
                </a:lnTo>
                <a:lnTo>
                  <a:pt x="111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8560153" y="6344243"/>
            <a:ext cx="10042313" cy="5130709"/>
          </a:xfrm>
          <a:custGeom>
            <a:avLst/>
            <a:gdLst/>
            <a:ahLst/>
            <a:cxnLst/>
            <a:rect l="l" t="t" r="r" b="b"/>
            <a:pathLst>
              <a:path w="10042313" h="5130709">
                <a:moveTo>
                  <a:pt x="0" y="0"/>
                </a:moveTo>
                <a:lnTo>
                  <a:pt x="10042313" y="0"/>
                </a:lnTo>
                <a:lnTo>
                  <a:pt x="10042313" y="5130709"/>
                </a:lnTo>
                <a:lnTo>
                  <a:pt x="0" y="513070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609051" y="6969434"/>
            <a:ext cx="12986912" cy="6635131"/>
          </a:xfrm>
          <a:custGeom>
            <a:avLst/>
            <a:gdLst/>
            <a:ahLst/>
            <a:cxnLst/>
            <a:rect l="l" t="t" r="r" b="b"/>
            <a:pathLst>
              <a:path w="12986912" h="6635131">
                <a:moveTo>
                  <a:pt x="0" y="0"/>
                </a:moveTo>
                <a:lnTo>
                  <a:pt x="12986912" y="0"/>
                </a:lnTo>
                <a:lnTo>
                  <a:pt x="12986912" y="6635132"/>
                </a:lnTo>
                <a:lnTo>
                  <a:pt x="0" y="66351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-6486048" y="6913480"/>
            <a:ext cx="11139898" cy="8229600"/>
          </a:xfrm>
          <a:custGeom>
            <a:avLst/>
            <a:gdLst/>
            <a:ahLst/>
            <a:cxnLst/>
            <a:rect l="l" t="t" r="r" b="b"/>
            <a:pathLst>
              <a:path w="11139898" h="8229600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588998" y="-345915"/>
            <a:ext cx="3823023" cy="4114800"/>
          </a:xfrm>
          <a:custGeom>
            <a:avLst/>
            <a:gdLst/>
            <a:ahLst/>
            <a:cxnLst/>
            <a:rect l="l" t="t" r="r" b="b"/>
            <a:pathLst>
              <a:path w="3823023" h="4114800">
                <a:moveTo>
                  <a:pt x="0" y="0"/>
                </a:moveTo>
                <a:lnTo>
                  <a:pt x="3823023" y="0"/>
                </a:lnTo>
                <a:lnTo>
                  <a:pt x="3823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2426378" y="2648561"/>
            <a:ext cx="13804222" cy="20590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5163"/>
              </a:lnSpc>
            </a:pPr>
            <a:r>
              <a:rPr lang="en-US" sz="19400" dirty="0">
                <a:solidFill>
                  <a:srgbClr val="0A3C58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LAST STAND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53200" y="4367747"/>
            <a:ext cx="5730089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5"/>
              </a:lnSpc>
              <a:spcBef>
                <a:spcPct val="0"/>
              </a:spcBef>
            </a:pPr>
            <a:r>
              <a:rPr lang="en-US" sz="4000" dirty="0">
                <a:solidFill>
                  <a:srgbClr val="0A3C58"/>
                </a:solidFill>
                <a:latin typeface="Jua"/>
                <a:ea typeface="Jua"/>
                <a:cs typeface="Jua"/>
                <a:sym typeface="Jua"/>
              </a:rPr>
              <a:t>Fight to survive</a:t>
            </a:r>
          </a:p>
        </p:txBody>
      </p:sp>
      <p:sp>
        <p:nvSpPr>
          <p:cNvPr id="13" name="Freeform 10">
            <a:extLst>
              <a:ext uri="{FF2B5EF4-FFF2-40B4-BE49-F238E27FC236}">
                <a16:creationId xmlns:a16="http://schemas.microsoft.com/office/drawing/2014/main" id="{26DCBA43-C3C8-98D1-3190-06A798678638}"/>
              </a:ext>
            </a:extLst>
          </p:cNvPr>
          <p:cNvSpPr/>
          <p:nvPr/>
        </p:nvSpPr>
        <p:spPr>
          <a:xfrm rot="2125267">
            <a:off x="15112014" y="745332"/>
            <a:ext cx="2344298" cy="2220690"/>
          </a:xfrm>
          <a:custGeom>
            <a:avLst/>
            <a:gdLst/>
            <a:ahLst/>
            <a:cxnLst/>
            <a:rect l="l" t="t" r="r" b="b"/>
            <a:pathLst>
              <a:path w="6678250" h="6326125">
                <a:moveTo>
                  <a:pt x="0" y="0"/>
                </a:moveTo>
                <a:lnTo>
                  <a:pt x="6678250" y="0"/>
                </a:lnTo>
                <a:lnTo>
                  <a:pt x="6678250" y="6326124"/>
                </a:lnTo>
                <a:lnTo>
                  <a:pt x="0" y="632612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12">
            <a:extLst>
              <a:ext uri="{FF2B5EF4-FFF2-40B4-BE49-F238E27FC236}">
                <a16:creationId xmlns:a16="http://schemas.microsoft.com/office/drawing/2014/main" id="{4AC8D068-EBE7-71A7-36B8-F93852AFE29C}"/>
              </a:ext>
            </a:extLst>
          </p:cNvPr>
          <p:cNvSpPr txBox="1"/>
          <p:nvPr/>
        </p:nvSpPr>
        <p:spPr>
          <a:xfrm>
            <a:off x="6096000" y="5459872"/>
            <a:ext cx="5730089" cy="3077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1" algn="ctr">
              <a:lnSpc>
                <a:spcPts val="3000"/>
              </a:lnSpc>
              <a:spcBef>
                <a:spcPct val="0"/>
              </a:spcBef>
            </a:pPr>
            <a:r>
              <a:rPr lang="en-US" sz="2800" dirty="0">
                <a:solidFill>
                  <a:srgbClr val="0A3C58"/>
                </a:solidFill>
                <a:latin typeface="Jua"/>
                <a:ea typeface="Jua"/>
                <a:cs typeface="Jua"/>
                <a:sym typeface="Jua"/>
              </a:rPr>
              <a:t>Rohan </a:t>
            </a:r>
            <a:r>
              <a:rPr lang="en-US" sz="2800" dirty="0" err="1">
                <a:solidFill>
                  <a:srgbClr val="0A3C58"/>
                </a:solidFill>
                <a:latin typeface="Jua"/>
                <a:ea typeface="Jua"/>
                <a:cs typeface="Jua"/>
                <a:sym typeface="Jua"/>
              </a:rPr>
              <a:t>Phuyal</a:t>
            </a:r>
            <a:endParaRPr lang="en-US" sz="2800" dirty="0">
              <a:solidFill>
                <a:srgbClr val="0A3C58"/>
              </a:solidFill>
              <a:latin typeface="Jua"/>
              <a:ea typeface="Jua"/>
              <a:cs typeface="Jua"/>
              <a:sym typeface="Jua"/>
            </a:endParaRPr>
          </a:p>
          <a:p>
            <a:pPr lvl="1" algn="ctr">
              <a:lnSpc>
                <a:spcPts val="3000"/>
              </a:lnSpc>
              <a:spcBef>
                <a:spcPct val="0"/>
              </a:spcBef>
            </a:pPr>
            <a:r>
              <a:rPr lang="en-US" sz="2800" dirty="0">
                <a:solidFill>
                  <a:srgbClr val="0A3C58"/>
                </a:solidFill>
                <a:latin typeface="Jua"/>
                <a:ea typeface="Jua"/>
                <a:cs typeface="Jua"/>
                <a:sym typeface="Jua"/>
              </a:rPr>
              <a:t>Luzza Dangol</a:t>
            </a:r>
          </a:p>
          <a:p>
            <a:pPr lvl="1" algn="ctr">
              <a:lnSpc>
                <a:spcPts val="300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A3C58"/>
                </a:solidFill>
                <a:latin typeface="Jua"/>
                <a:ea typeface="Jua"/>
                <a:cs typeface="Jua"/>
                <a:sym typeface="Jua"/>
              </a:rPr>
              <a:t>Rijan</a:t>
            </a:r>
            <a:r>
              <a:rPr lang="en-US" sz="2800" dirty="0">
                <a:solidFill>
                  <a:srgbClr val="0A3C58"/>
                </a:solidFill>
                <a:latin typeface="Jua"/>
                <a:ea typeface="Jua"/>
                <a:cs typeface="Jua"/>
                <a:sym typeface="Jua"/>
              </a:rPr>
              <a:t> Majhi</a:t>
            </a:r>
          </a:p>
          <a:p>
            <a:pPr lvl="1" algn="ctr">
              <a:lnSpc>
                <a:spcPts val="300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A3C58"/>
                </a:solidFill>
                <a:latin typeface="Jua"/>
                <a:ea typeface="Jua"/>
                <a:cs typeface="Jua"/>
                <a:sym typeface="Jua"/>
              </a:rPr>
              <a:t>Nabina</a:t>
            </a:r>
            <a:r>
              <a:rPr lang="en-US" sz="2800" dirty="0">
                <a:solidFill>
                  <a:srgbClr val="0A3C58"/>
                </a:solidFill>
                <a:latin typeface="Jua"/>
                <a:ea typeface="Jua"/>
                <a:cs typeface="Jua"/>
                <a:sym typeface="Jua"/>
              </a:rPr>
              <a:t> Upreti</a:t>
            </a:r>
          </a:p>
          <a:p>
            <a:pPr lvl="1" algn="ctr">
              <a:lnSpc>
                <a:spcPts val="300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A3C58"/>
                </a:solidFill>
                <a:latin typeface="Jua"/>
                <a:ea typeface="Jua"/>
                <a:cs typeface="Jua"/>
                <a:sym typeface="Jua"/>
              </a:rPr>
              <a:t>Ritisha</a:t>
            </a:r>
            <a:r>
              <a:rPr lang="en-US" sz="2800" dirty="0">
                <a:solidFill>
                  <a:srgbClr val="0A3C58"/>
                </a:solidFill>
                <a:latin typeface="Jua"/>
                <a:ea typeface="Jua"/>
                <a:cs typeface="Jua"/>
                <a:sym typeface="Jua"/>
              </a:rPr>
              <a:t> Shrestha</a:t>
            </a:r>
          </a:p>
          <a:p>
            <a:pPr lvl="1" algn="ctr">
              <a:lnSpc>
                <a:spcPts val="300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A3C58"/>
                </a:solidFill>
                <a:latin typeface="Jua"/>
                <a:ea typeface="Jua"/>
                <a:cs typeface="Jua"/>
                <a:sym typeface="Jua"/>
              </a:rPr>
              <a:t>Sushan</a:t>
            </a:r>
            <a:r>
              <a:rPr lang="en-US" sz="2800" dirty="0">
                <a:solidFill>
                  <a:srgbClr val="0A3C58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800" dirty="0" err="1">
                <a:solidFill>
                  <a:srgbClr val="0A3C58"/>
                </a:solidFill>
                <a:latin typeface="Jua"/>
                <a:ea typeface="Jua"/>
                <a:cs typeface="Jua"/>
                <a:sym typeface="Jua"/>
              </a:rPr>
              <a:t>Khadgi</a:t>
            </a:r>
            <a:endParaRPr lang="en-US" sz="2800" dirty="0">
              <a:solidFill>
                <a:srgbClr val="0A3C58"/>
              </a:solidFill>
              <a:latin typeface="Jua"/>
              <a:ea typeface="Jua"/>
              <a:cs typeface="Jua"/>
              <a:sym typeface="Jua"/>
            </a:endParaRPr>
          </a:p>
          <a:p>
            <a:pPr lvl="1" algn="ctr">
              <a:lnSpc>
                <a:spcPts val="300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A3C58"/>
                </a:solidFill>
                <a:latin typeface="Jua"/>
                <a:ea typeface="Jua"/>
                <a:cs typeface="Jua"/>
                <a:sym typeface="Jua"/>
              </a:rPr>
              <a:t>Binay</a:t>
            </a:r>
            <a:r>
              <a:rPr lang="en-US" sz="2800" dirty="0">
                <a:solidFill>
                  <a:srgbClr val="0A3C58"/>
                </a:solidFill>
                <a:latin typeface="Jua"/>
                <a:ea typeface="Jua"/>
                <a:cs typeface="Jua"/>
                <a:sym typeface="Jua"/>
              </a:rPr>
              <a:t> </a:t>
            </a:r>
            <a:r>
              <a:rPr lang="en-US" sz="2800" dirty="0" err="1">
                <a:solidFill>
                  <a:srgbClr val="0A3C58"/>
                </a:solidFill>
                <a:latin typeface="Jua"/>
                <a:ea typeface="Jua"/>
                <a:cs typeface="Jua"/>
                <a:sym typeface="Jua"/>
              </a:rPr>
              <a:t>Manandhar</a:t>
            </a:r>
            <a:endParaRPr lang="en-US" sz="2800" dirty="0">
              <a:solidFill>
                <a:srgbClr val="0A3C58"/>
              </a:solidFill>
              <a:latin typeface="Jua"/>
              <a:ea typeface="Jua"/>
              <a:cs typeface="Jua"/>
              <a:sym typeface="Jua"/>
            </a:endParaRPr>
          </a:p>
          <a:p>
            <a:pPr lvl="1" algn="ctr">
              <a:lnSpc>
                <a:spcPts val="3000"/>
              </a:lnSpc>
              <a:spcBef>
                <a:spcPct val="0"/>
              </a:spcBef>
            </a:pPr>
            <a:r>
              <a:rPr lang="en-US" sz="2800" dirty="0">
                <a:solidFill>
                  <a:srgbClr val="0A3C58"/>
                </a:solidFill>
                <a:latin typeface="Jua"/>
                <a:ea typeface="Jua"/>
                <a:cs typeface="Jua"/>
                <a:sym typeface="Jua"/>
              </a:rPr>
              <a:t>Pramit </a:t>
            </a:r>
            <a:r>
              <a:rPr lang="en-US" sz="2800" dirty="0" err="1">
                <a:solidFill>
                  <a:srgbClr val="0A3C58"/>
                </a:solidFill>
                <a:latin typeface="Jua"/>
                <a:ea typeface="Jua"/>
                <a:cs typeface="Jua"/>
                <a:sym typeface="Jua"/>
              </a:rPr>
              <a:t>Amatya</a:t>
            </a:r>
            <a:endParaRPr lang="en-US" sz="2800" dirty="0">
              <a:solidFill>
                <a:srgbClr val="0A3C58"/>
              </a:solidFill>
              <a:latin typeface="Jua"/>
              <a:ea typeface="Jua"/>
              <a:cs typeface="Jua"/>
              <a:sym typeface="Ju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172944" y="-2555508"/>
            <a:ext cx="11139898" cy="8229600"/>
          </a:xfrm>
          <a:custGeom>
            <a:avLst/>
            <a:gdLst/>
            <a:ahLst/>
            <a:cxnLst/>
            <a:rect l="l" t="t" r="r" b="b"/>
            <a:pathLst>
              <a:path w="11139898" h="8229600">
                <a:moveTo>
                  <a:pt x="0" y="0"/>
                </a:moveTo>
                <a:lnTo>
                  <a:pt x="11139899" y="0"/>
                </a:lnTo>
                <a:lnTo>
                  <a:pt x="111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560153" y="6344243"/>
            <a:ext cx="10042313" cy="5130709"/>
          </a:xfrm>
          <a:custGeom>
            <a:avLst/>
            <a:gdLst/>
            <a:ahLst/>
            <a:cxnLst/>
            <a:rect l="l" t="t" r="r" b="b"/>
            <a:pathLst>
              <a:path w="10042313" h="5130709">
                <a:moveTo>
                  <a:pt x="0" y="0"/>
                </a:moveTo>
                <a:lnTo>
                  <a:pt x="10042313" y="0"/>
                </a:lnTo>
                <a:lnTo>
                  <a:pt x="10042313" y="5130709"/>
                </a:lnTo>
                <a:lnTo>
                  <a:pt x="0" y="5130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609051" y="6969434"/>
            <a:ext cx="12986912" cy="6635131"/>
          </a:xfrm>
          <a:custGeom>
            <a:avLst/>
            <a:gdLst/>
            <a:ahLst/>
            <a:cxnLst/>
            <a:rect l="l" t="t" r="r" b="b"/>
            <a:pathLst>
              <a:path w="12986912" h="6635131">
                <a:moveTo>
                  <a:pt x="0" y="0"/>
                </a:moveTo>
                <a:lnTo>
                  <a:pt x="12986912" y="0"/>
                </a:lnTo>
                <a:lnTo>
                  <a:pt x="12986912" y="6635132"/>
                </a:lnTo>
                <a:lnTo>
                  <a:pt x="0" y="66351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6486048" y="6913480"/>
            <a:ext cx="11139898" cy="8229600"/>
          </a:xfrm>
          <a:custGeom>
            <a:avLst/>
            <a:gdLst/>
            <a:ahLst/>
            <a:cxnLst/>
            <a:rect l="l" t="t" r="r" b="b"/>
            <a:pathLst>
              <a:path w="11139898" h="8229600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347788" y="-721273"/>
            <a:ext cx="3823023" cy="4114800"/>
          </a:xfrm>
          <a:custGeom>
            <a:avLst/>
            <a:gdLst/>
            <a:ahLst/>
            <a:cxnLst/>
            <a:rect l="l" t="t" r="r" b="b"/>
            <a:pathLst>
              <a:path w="3823023" h="4114800">
                <a:moveTo>
                  <a:pt x="0" y="0"/>
                </a:moveTo>
                <a:lnTo>
                  <a:pt x="3823024" y="0"/>
                </a:lnTo>
                <a:lnTo>
                  <a:pt x="38230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511887" y="214432"/>
            <a:ext cx="3052433" cy="4114800"/>
          </a:xfrm>
          <a:custGeom>
            <a:avLst/>
            <a:gdLst/>
            <a:ahLst/>
            <a:cxnLst/>
            <a:rect l="l" t="t" r="r" b="b"/>
            <a:pathLst>
              <a:path w="3052433" h="4114800">
                <a:moveTo>
                  <a:pt x="0" y="0"/>
                </a:moveTo>
                <a:lnTo>
                  <a:pt x="3052434" y="0"/>
                </a:lnTo>
                <a:lnTo>
                  <a:pt x="305243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2330919" y="5050505"/>
            <a:ext cx="13747183" cy="20566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163"/>
              </a:lnSpc>
            </a:pPr>
            <a:r>
              <a:rPr lang="en-US" sz="16131" dirty="0">
                <a:solidFill>
                  <a:srgbClr val="0A3C58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THANK YOU!</a:t>
            </a:r>
          </a:p>
        </p:txBody>
      </p:sp>
      <p:sp>
        <p:nvSpPr>
          <p:cNvPr id="10" name="Freeform 10"/>
          <p:cNvSpPr/>
          <p:nvPr/>
        </p:nvSpPr>
        <p:spPr>
          <a:xfrm>
            <a:off x="-701866" y="1559292"/>
            <a:ext cx="3823023" cy="4114800"/>
          </a:xfrm>
          <a:custGeom>
            <a:avLst/>
            <a:gdLst/>
            <a:ahLst/>
            <a:cxnLst/>
            <a:rect l="l" t="t" r="r" b="b"/>
            <a:pathLst>
              <a:path w="3823023" h="4114800">
                <a:moveTo>
                  <a:pt x="0" y="0"/>
                </a:moveTo>
                <a:lnTo>
                  <a:pt x="3823024" y="0"/>
                </a:lnTo>
                <a:lnTo>
                  <a:pt x="382302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017324" y="5248992"/>
            <a:ext cx="10374375" cy="386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5"/>
              </a:lnSpc>
              <a:spcBef>
                <a:spcPct val="0"/>
              </a:spcBef>
            </a:pPr>
            <a:r>
              <a:rPr lang="en-US" sz="2396" dirty="0">
                <a:solidFill>
                  <a:srgbClr val="0A3C58"/>
                </a:solidFill>
                <a:latin typeface="Jua"/>
                <a:ea typeface="Jua"/>
                <a:cs typeface="Jua"/>
                <a:sym typeface="Jua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90762" y="609125"/>
            <a:ext cx="14106475" cy="9258977"/>
          </a:xfrm>
          <a:custGeom>
            <a:avLst/>
            <a:gdLst/>
            <a:ahLst/>
            <a:cxnLst/>
            <a:rect l="l" t="t" r="r" b="b"/>
            <a:pathLst>
              <a:path w="14106475" h="9258977">
                <a:moveTo>
                  <a:pt x="0" y="0"/>
                </a:moveTo>
                <a:lnTo>
                  <a:pt x="14106476" y="0"/>
                </a:lnTo>
                <a:lnTo>
                  <a:pt x="14106476" y="9258977"/>
                </a:lnTo>
                <a:lnTo>
                  <a:pt x="0" y="925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" name="Freeform 5"/>
          <p:cNvSpPr/>
          <p:nvPr/>
        </p:nvSpPr>
        <p:spPr>
          <a:xfrm>
            <a:off x="-367003" y="7826080"/>
            <a:ext cx="5606556" cy="2864441"/>
          </a:xfrm>
          <a:custGeom>
            <a:avLst/>
            <a:gdLst/>
            <a:ahLst/>
            <a:cxnLst/>
            <a:rect l="l" t="t" r="r" b="b"/>
            <a:pathLst>
              <a:path w="5606556" h="2864441">
                <a:moveTo>
                  <a:pt x="0" y="0"/>
                </a:moveTo>
                <a:lnTo>
                  <a:pt x="5606556" y="0"/>
                </a:lnTo>
                <a:lnTo>
                  <a:pt x="5606556" y="2864440"/>
                </a:lnTo>
                <a:lnTo>
                  <a:pt x="0" y="28644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007241" y="8190271"/>
            <a:ext cx="5606556" cy="2864441"/>
          </a:xfrm>
          <a:custGeom>
            <a:avLst/>
            <a:gdLst/>
            <a:ahLst/>
            <a:cxnLst/>
            <a:rect l="l" t="t" r="r" b="b"/>
            <a:pathLst>
              <a:path w="5606556" h="2864441">
                <a:moveTo>
                  <a:pt x="0" y="0"/>
                </a:moveTo>
                <a:lnTo>
                  <a:pt x="5606556" y="0"/>
                </a:lnTo>
                <a:lnTo>
                  <a:pt x="5606556" y="2864441"/>
                </a:lnTo>
                <a:lnTo>
                  <a:pt x="0" y="28644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4188457" y="2668167"/>
            <a:ext cx="9911086" cy="954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8"/>
              </a:lnSpc>
            </a:pPr>
            <a:r>
              <a:rPr lang="en-US" sz="7902" dirty="0">
                <a:solidFill>
                  <a:srgbClr val="0A3C58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Introduction</a:t>
            </a:r>
          </a:p>
        </p:txBody>
      </p:sp>
      <p:sp>
        <p:nvSpPr>
          <p:cNvPr id="9" name="Freeform 9"/>
          <p:cNvSpPr/>
          <p:nvPr/>
        </p:nvSpPr>
        <p:spPr>
          <a:xfrm>
            <a:off x="13381628" y="-3086100"/>
            <a:ext cx="11139898" cy="8229600"/>
          </a:xfrm>
          <a:custGeom>
            <a:avLst/>
            <a:gdLst/>
            <a:ahLst/>
            <a:cxnLst/>
            <a:rect l="l" t="t" r="r" b="b"/>
            <a:pathLst>
              <a:path w="11139898" h="8229600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-7826664" y="-2434477"/>
            <a:ext cx="11064259" cy="8229600"/>
          </a:xfrm>
          <a:custGeom>
            <a:avLst/>
            <a:gdLst/>
            <a:ahLst/>
            <a:cxnLst/>
            <a:rect l="l" t="t" r="r" b="b"/>
            <a:pathLst>
              <a:path w="11064259" h="8229600">
                <a:moveTo>
                  <a:pt x="0" y="0"/>
                </a:moveTo>
                <a:lnTo>
                  <a:pt x="11064259" y="0"/>
                </a:lnTo>
                <a:lnTo>
                  <a:pt x="110642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3000"/>
            </a:blip>
            <a:stretch>
              <a:fillRect r="-6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241400" y="3786693"/>
            <a:ext cx="9763994" cy="728077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latin typeface="Jua" panose="020B0604020202020204" charset="-127"/>
                <a:ea typeface="Jua" panose="020B0604020202020204" charset="-127"/>
              </a:rPr>
              <a:t>Game</a:t>
            </a:r>
            <a:r>
              <a:rPr lang="en-US" sz="3200" dirty="0">
                <a:latin typeface="Jua" panose="020B0604020202020204" charset="-127"/>
                <a:ea typeface="Jua" panose="020B0604020202020204" charset="-127"/>
              </a:rPr>
              <a:t> </a:t>
            </a:r>
            <a:r>
              <a:rPr lang="en-US" sz="3200" b="1" dirty="0">
                <a:latin typeface="Jua" panose="020B0604020202020204" charset="-127"/>
                <a:ea typeface="Jua" panose="020B0604020202020204" charset="-127"/>
              </a:rPr>
              <a:t>Title</a:t>
            </a:r>
            <a:r>
              <a:rPr lang="en-US" sz="3200" dirty="0">
                <a:latin typeface="Jua" panose="020B0604020202020204" charset="-127"/>
                <a:ea typeface="Jua" panose="020B0604020202020204" charset="-127"/>
              </a:rPr>
              <a:t>: Last Stand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latin typeface="Jua" panose="020B0604020202020204" charset="-127"/>
                <a:ea typeface="Jua" panose="020B0604020202020204" charset="-127"/>
              </a:rPr>
              <a:t>Concept:</a:t>
            </a:r>
            <a:r>
              <a:rPr lang="en-US" sz="3200" dirty="0">
                <a:latin typeface="Jua" panose="020B0604020202020204" charset="-127"/>
                <a:ea typeface="Jua" panose="020B0604020202020204" charset="-127"/>
              </a:rPr>
              <a:t> Endless, survival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latin typeface="Jua" panose="020B0604020202020204" charset="-127"/>
                <a:ea typeface="Jua" panose="020B0604020202020204" charset="-127"/>
              </a:rPr>
              <a:t>Objective:</a:t>
            </a:r>
            <a:r>
              <a:rPr lang="en-US" sz="3200" dirty="0">
                <a:latin typeface="Jua" panose="020B0604020202020204" charset="-127"/>
                <a:ea typeface="Jua" panose="020B0604020202020204" charset="-127"/>
              </a:rPr>
              <a:t> Survive, upgrade, and strategize with perks.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latin typeface="Jua" panose="020B0604020202020204" charset="-127"/>
                <a:ea typeface="Jua" panose="020B0604020202020204" charset="-127"/>
              </a:rPr>
              <a:t>Audience:</a:t>
            </a:r>
            <a:r>
              <a:rPr lang="en-US" sz="3200" dirty="0">
                <a:latin typeface="Jua" panose="020B0604020202020204" charset="-127"/>
                <a:ea typeface="Jua" panose="020B0604020202020204" charset="-127"/>
              </a:rPr>
              <a:t> Action and strategy game fans.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3200" b="1" dirty="0">
                <a:latin typeface="Jua" panose="020B0604020202020204" charset="-127"/>
                <a:ea typeface="Jua" panose="020B0604020202020204" charset="-127"/>
              </a:rPr>
              <a:t>Goal:</a:t>
            </a:r>
            <a:r>
              <a:rPr lang="en-US" sz="3200" dirty="0">
                <a:latin typeface="Jua" panose="020B0604020202020204" charset="-127"/>
                <a:ea typeface="Jua" panose="020B0604020202020204" charset="-127"/>
              </a:rPr>
              <a:t> Create a fun, replayable experience.</a:t>
            </a:r>
            <a:br>
              <a:rPr lang="en-US" sz="3200" dirty="0">
                <a:latin typeface="Jua" panose="020B0604020202020204" charset="-127"/>
                <a:ea typeface="Jua" panose="020B0604020202020204" charset="-127"/>
              </a:rPr>
            </a:br>
            <a:br>
              <a:rPr lang="en-US" sz="3200" dirty="0">
                <a:latin typeface="Jua" panose="020B0604020202020204" charset="-127"/>
                <a:ea typeface="Jua" panose="020B0604020202020204" charset="-127"/>
              </a:rPr>
            </a:br>
            <a:br>
              <a:rPr lang="en-US" sz="3200" dirty="0">
                <a:latin typeface="Jua" panose="020B0604020202020204" charset="-127"/>
                <a:ea typeface="Jua" panose="020B0604020202020204" charset="-127"/>
              </a:rPr>
            </a:br>
            <a:br>
              <a:rPr lang="en-US" sz="3200" dirty="0">
                <a:latin typeface="Jua" panose="020B0604020202020204" charset="-127"/>
                <a:ea typeface="Jua" panose="020B0604020202020204" charset="-127"/>
              </a:rPr>
            </a:br>
            <a:endParaRPr lang="en-US" sz="3200" dirty="0">
              <a:solidFill>
                <a:srgbClr val="0A3C58"/>
              </a:solidFill>
              <a:latin typeface="Jua" panose="020B0604020202020204" charset="-127"/>
              <a:ea typeface="Jua" panose="020B0604020202020204" charset="-127"/>
              <a:cs typeface="Jua"/>
              <a:sym typeface="Jua"/>
            </a:endParaRP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5F2C1F4A-08FA-E8B0-F8B3-B24509F7C559}"/>
              </a:ext>
            </a:extLst>
          </p:cNvPr>
          <p:cNvSpPr/>
          <p:nvPr/>
        </p:nvSpPr>
        <p:spPr>
          <a:xfrm>
            <a:off x="3237595" y="1180377"/>
            <a:ext cx="2577309" cy="2441415"/>
          </a:xfrm>
          <a:custGeom>
            <a:avLst/>
            <a:gdLst/>
            <a:ahLst/>
            <a:cxnLst/>
            <a:rect l="l" t="t" r="r" b="b"/>
            <a:pathLst>
              <a:path w="6678250" h="6326125">
                <a:moveTo>
                  <a:pt x="0" y="0"/>
                </a:moveTo>
                <a:lnTo>
                  <a:pt x="6678250" y="0"/>
                </a:lnTo>
                <a:lnTo>
                  <a:pt x="6678250" y="6326124"/>
                </a:lnTo>
                <a:lnTo>
                  <a:pt x="0" y="63261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11">
            <a:extLst>
              <a:ext uri="{FF2B5EF4-FFF2-40B4-BE49-F238E27FC236}">
                <a16:creationId xmlns:a16="http://schemas.microsoft.com/office/drawing/2014/main" id="{3F878E3B-A6CD-B0C3-51B2-8E931023849E}"/>
              </a:ext>
            </a:extLst>
          </p:cNvPr>
          <p:cNvSpPr txBox="1"/>
          <p:nvPr/>
        </p:nvSpPr>
        <p:spPr>
          <a:xfrm>
            <a:off x="17470076" y="-398666"/>
            <a:ext cx="1569563" cy="1732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5163"/>
              </a:lnSpc>
            </a:pPr>
            <a:r>
              <a:rPr lang="en-US" sz="8800" dirty="0">
                <a:solidFill>
                  <a:srgbClr val="0A3C58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90762" y="609125"/>
            <a:ext cx="14106475" cy="9258977"/>
          </a:xfrm>
          <a:custGeom>
            <a:avLst/>
            <a:gdLst/>
            <a:ahLst/>
            <a:cxnLst/>
            <a:rect l="l" t="t" r="r" b="b"/>
            <a:pathLst>
              <a:path w="14106475" h="9258977">
                <a:moveTo>
                  <a:pt x="0" y="0"/>
                </a:moveTo>
                <a:lnTo>
                  <a:pt x="14106476" y="0"/>
                </a:lnTo>
                <a:lnTo>
                  <a:pt x="14106476" y="9258977"/>
                </a:lnTo>
                <a:lnTo>
                  <a:pt x="0" y="925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67003" y="7826080"/>
            <a:ext cx="5606556" cy="2864441"/>
          </a:xfrm>
          <a:custGeom>
            <a:avLst/>
            <a:gdLst/>
            <a:ahLst/>
            <a:cxnLst/>
            <a:rect l="l" t="t" r="r" b="b"/>
            <a:pathLst>
              <a:path w="5606556" h="2864441">
                <a:moveTo>
                  <a:pt x="0" y="0"/>
                </a:moveTo>
                <a:lnTo>
                  <a:pt x="5606556" y="0"/>
                </a:lnTo>
                <a:lnTo>
                  <a:pt x="5606556" y="2864440"/>
                </a:lnTo>
                <a:lnTo>
                  <a:pt x="0" y="28644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007241" y="8190271"/>
            <a:ext cx="5606556" cy="2864441"/>
          </a:xfrm>
          <a:custGeom>
            <a:avLst/>
            <a:gdLst/>
            <a:ahLst/>
            <a:cxnLst/>
            <a:rect l="l" t="t" r="r" b="b"/>
            <a:pathLst>
              <a:path w="5606556" h="2864441">
                <a:moveTo>
                  <a:pt x="0" y="0"/>
                </a:moveTo>
                <a:lnTo>
                  <a:pt x="5606556" y="0"/>
                </a:lnTo>
                <a:lnTo>
                  <a:pt x="5606556" y="2864441"/>
                </a:lnTo>
                <a:lnTo>
                  <a:pt x="0" y="28644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188457" y="2668167"/>
            <a:ext cx="9911086" cy="954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8"/>
              </a:lnSpc>
            </a:pPr>
            <a:r>
              <a:rPr lang="en-US" sz="7902" dirty="0">
                <a:solidFill>
                  <a:srgbClr val="0A3C58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Features</a:t>
            </a:r>
          </a:p>
        </p:txBody>
      </p:sp>
      <p:sp>
        <p:nvSpPr>
          <p:cNvPr id="7" name="Freeform 7"/>
          <p:cNvSpPr/>
          <p:nvPr/>
        </p:nvSpPr>
        <p:spPr>
          <a:xfrm>
            <a:off x="13381628" y="-3086100"/>
            <a:ext cx="11139898" cy="8229600"/>
          </a:xfrm>
          <a:custGeom>
            <a:avLst/>
            <a:gdLst/>
            <a:ahLst/>
            <a:cxnLst/>
            <a:rect l="l" t="t" r="r" b="b"/>
            <a:pathLst>
              <a:path w="11139898" h="8229600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7826664" y="-2434477"/>
            <a:ext cx="11064259" cy="8229600"/>
          </a:xfrm>
          <a:custGeom>
            <a:avLst/>
            <a:gdLst/>
            <a:ahLst/>
            <a:cxnLst/>
            <a:rect l="l" t="t" r="r" b="b"/>
            <a:pathLst>
              <a:path w="11064259" h="8229600">
                <a:moveTo>
                  <a:pt x="0" y="0"/>
                </a:moveTo>
                <a:lnTo>
                  <a:pt x="11064259" y="0"/>
                </a:lnTo>
                <a:lnTo>
                  <a:pt x="110642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3000"/>
            </a:blip>
            <a:stretch>
              <a:fillRect r="-6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28700" y="2644088"/>
            <a:ext cx="2165305" cy="1251940"/>
          </a:xfrm>
          <a:custGeom>
            <a:avLst/>
            <a:gdLst/>
            <a:ahLst/>
            <a:cxnLst/>
            <a:rect l="l" t="t" r="r" b="b"/>
            <a:pathLst>
              <a:path w="2165305" h="1251940">
                <a:moveTo>
                  <a:pt x="0" y="0"/>
                </a:moveTo>
                <a:lnTo>
                  <a:pt x="2165305" y="0"/>
                </a:lnTo>
                <a:lnTo>
                  <a:pt x="2165305" y="1251940"/>
                </a:lnTo>
                <a:lnTo>
                  <a:pt x="0" y="12519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810519" y="957862"/>
            <a:ext cx="3854230" cy="3372451"/>
          </a:xfrm>
          <a:custGeom>
            <a:avLst/>
            <a:gdLst/>
            <a:ahLst/>
            <a:cxnLst/>
            <a:rect l="l" t="t" r="r" b="b"/>
            <a:pathLst>
              <a:path w="3854230" h="3372451">
                <a:moveTo>
                  <a:pt x="0" y="0"/>
                </a:moveTo>
                <a:lnTo>
                  <a:pt x="3854230" y="0"/>
                </a:lnTo>
                <a:lnTo>
                  <a:pt x="3854230" y="3372452"/>
                </a:lnTo>
                <a:lnTo>
                  <a:pt x="0" y="33724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706259" y="6862971"/>
            <a:ext cx="2647964" cy="2654601"/>
          </a:xfrm>
          <a:custGeom>
            <a:avLst/>
            <a:gdLst/>
            <a:ahLst/>
            <a:cxnLst/>
            <a:rect l="l" t="t" r="r" b="b"/>
            <a:pathLst>
              <a:path w="2647964" h="2654601">
                <a:moveTo>
                  <a:pt x="0" y="0"/>
                </a:moveTo>
                <a:lnTo>
                  <a:pt x="2647964" y="0"/>
                </a:lnTo>
                <a:lnTo>
                  <a:pt x="2647964" y="2654601"/>
                </a:lnTo>
                <a:lnTo>
                  <a:pt x="0" y="26546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439627" y="4069569"/>
            <a:ext cx="8994143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Jua" panose="020B0604020202020204" charset="-127"/>
                <a:ea typeface="Jua" panose="020B0604020202020204" charset="-127"/>
              </a:rPr>
              <a:t>Endless Survival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Jua" panose="020B0604020202020204" charset="-127"/>
                <a:ea typeface="Jua" panose="020B0604020202020204" charset="-127"/>
              </a:rPr>
              <a:t>Perk system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Jua" panose="020B0604020202020204" charset="-127"/>
                <a:ea typeface="Jua" panose="020B0604020202020204" charset="-127"/>
              </a:rPr>
              <a:t>Dynamic Enemy waves</a:t>
            </a:r>
          </a:p>
        </p:txBody>
      </p:sp>
      <p:sp>
        <p:nvSpPr>
          <p:cNvPr id="13" name="Freeform 13"/>
          <p:cNvSpPr/>
          <p:nvPr/>
        </p:nvSpPr>
        <p:spPr>
          <a:xfrm>
            <a:off x="0" y="6937435"/>
            <a:ext cx="4563309" cy="2505672"/>
          </a:xfrm>
          <a:custGeom>
            <a:avLst/>
            <a:gdLst/>
            <a:ahLst/>
            <a:cxnLst/>
            <a:rect l="l" t="t" r="r" b="b"/>
            <a:pathLst>
              <a:path w="4563309" h="2505672">
                <a:moveTo>
                  <a:pt x="0" y="0"/>
                </a:moveTo>
                <a:lnTo>
                  <a:pt x="4563309" y="0"/>
                </a:lnTo>
                <a:lnTo>
                  <a:pt x="4563309" y="2505672"/>
                </a:lnTo>
                <a:lnTo>
                  <a:pt x="0" y="25056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5644BE88-EDCE-A5EC-8143-9497C6A47E6B}"/>
              </a:ext>
            </a:extLst>
          </p:cNvPr>
          <p:cNvSpPr/>
          <p:nvPr/>
        </p:nvSpPr>
        <p:spPr>
          <a:xfrm rot="17100000">
            <a:off x="1762013" y="2848861"/>
            <a:ext cx="2577309" cy="2441415"/>
          </a:xfrm>
          <a:custGeom>
            <a:avLst/>
            <a:gdLst/>
            <a:ahLst/>
            <a:cxnLst/>
            <a:rect l="l" t="t" r="r" b="b"/>
            <a:pathLst>
              <a:path w="6678250" h="6326125">
                <a:moveTo>
                  <a:pt x="0" y="0"/>
                </a:moveTo>
                <a:lnTo>
                  <a:pt x="6678250" y="0"/>
                </a:lnTo>
                <a:lnTo>
                  <a:pt x="6678250" y="6326124"/>
                </a:lnTo>
                <a:lnTo>
                  <a:pt x="0" y="63261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B1592B1C-20C7-9C11-6FDD-07147BB4B7BA}"/>
              </a:ext>
            </a:extLst>
          </p:cNvPr>
          <p:cNvSpPr txBox="1"/>
          <p:nvPr/>
        </p:nvSpPr>
        <p:spPr>
          <a:xfrm>
            <a:off x="17470076" y="-398666"/>
            <a:ext cx="1569563" cy="1732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5163"/>
              </a:lnSpc>
            </a:pPr>
            <a:r>
              <a:rPr lang="en-US" sz="8800" dirty="0">
                <a:solidFill>
                  <a:srgbClr val="0A3C58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90762" y="715772"/>
            <a:ext cx="14106475" cy="9258977"/>
          </a:xfrm>
          <a:custGeom>
            <a:avLst/>
            <a:gdLst/>
            <a:ahLst/>
            <a:cxnLst/>
            <a:rect l="l" t="t" r="r" b="b"/>
            <a:pathLst>
              <a:path w="14106475" h="9258977">
                <a:moveTo>
                  <a:pt x="0" y="0"/>
                </a:moveTo>
                <a:lnTo>
                  <a:pt x="14106476" y="0"/>
                </a:lnTo>
                <a:lnTo>
                  <a:pt x="14106476" y="9258977"/>
                </a:lnTo>
                <a:lnTo>
                  <a:pt x="0" y="925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67003" y="7826080"/>
            <a:ext cx="5606556" cy="2864441"/>
          </a:xfrm>
          <a:custGeom>
            <a:avLst/>
            <a:gdLst/>
            <a:ahLst/>
            <a:cxnLst/>
            <a:rect l="l" t="t" r="r" b="b"/>
            <a:pathLst>
              <a:path w="5606556" h="2864441">
                <a:moveTo>
                  <a:pt x="0" y="0"/>
                </a:moveTo>
                <a:lnTo>
                  <a:pt x="5606556" y="0"/>
                </a:lnTo>
                <a:lnTo>
                  <a:pt x="5606556" y="2864440"/>
                </a:lnTo>
                <a:lnTo>
                  <a:pt x="0" y="28644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007241" y="8190271"/>
            <a:ext cx="5606556" cy="2864441"/>
          </a:xfrm>
          <a:custGeom>
            <a:avLst/>
            <a:gdLst/>
            <a:ahLst/>
            <a:cxnLst/>
            <a:rect l="l" t="t" r="r" b="b"/>
            <a:pathLst>
              <a:path w="5606556" h="2864441">
                <a:moveTo>
                  <a:pt x="0" y="0"/>
                </a:moveTo>
                <a:lnTo>
                  <a:pt x="5606556" y="0"/>
                </a:lnTo>
                <a:lnTo>
                  <a:pt x="5606556" y="2864441"/>
                </a:lnTo>
                <a:lnTo>
                  <a:pt x="0" y="28644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188457" y="2668167"/>
            <a:ext cx="9911086" cy="954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8"/>
              </a:lnSpc>
            </a:pPr>
            <a:r>
              <a:rPr lang="en-US" sz="7902" dirty="0">
                <a:solidFill>
                  <a:srgbClr val="0A3C58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Why Last Stand?</a:t>
            </a:r>
          </a:p>
        </p:txBody>
      </p:sp>
      <p:sp>
        <p:nvSpPr>
          <p:cNvPr id="7" name="Freeform 7"/>
          <p:cNvSpPr/>
          <p:nvPr/>
        </p:nvSpPr>
        <p:spPr>
          <a:xfrm>
            <a:off x="13381628" y="-3086100"/>
            <a:ext cx="11139898" cy="8229600"/>
          </a:xfrm>
          <a:custGeom>
            <a:avLst/>
            <a:gdLst/>
            <a:ahLst/>
            <a:cxnLst/>
            <a:rect l="l" t="t" r="r" b="b"/>
            <a:pathLst>
              <a:path w="11139898" h="8229600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7921183" y="-2059877"/>
            <a:ext cx="11064259" cy="8229600"/>
          </a:xfrm>
          <a:custGeom>
            <a:avLst/>
            <a:gdLst/>
            <a:ahLst/>
            <a:cxnLst/>
            <a:rect l="l" t="t" r="r" b="b"/>
            <a:pathLst>
              <a:path w="11064259" h="8229600">
                <a:moveTo>
                  <a:pt x="0" y="0"/>
                </a:moveTo>
                <a:lnTo>
                  <a:pt x="11064259" y="0"/>
                </a:lnTo>
                <a:lnTo>
                  <a:pt x="110642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3000"/>
            </a:blip>
            <a:stretch>
              <a:fillRect r="-6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028700" y="2644088"/>
            <a:ext cx="2165305" cy="1251940"/>
          </a:xfrm>
          <a:custGeom>
            <a:avLst/>
            <a:gdLst/>
            <a:ahLst/>
            <a:cxnLst/>
            <a:rect l="l" t="t" r="r" b="b"/>
            <a:pathLst>
              <a:path w="2165305" h="1251940">
                <a:moveTo>
                  <a:pt x="0" y="0"/>
                </a:moveTo>
                <a:lnTo>
                  <a:pt x="2165305" y="0"/>
                </a:lnTo>
                <a:lnTo>
                  <a:pt x="2165305" y="1251940"/>
                </a:lnTo>
                <a:lnTo>
                  <a:pt x="0" y="125194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810519" y="957862"/>
            <a:ext cx="3854230" cy="3372451"/>
          </a:xfrm>
          <a:custGeom>
            <a:avLst/>
            <a:gdLst/>
            <a:ahLst/>
            <a:cxnLst/>
            <a:rect l="l" t="t" r="r" b="b"/>
            <a:pathLst>
              <a:path w="3854230" h="3372451">
                <a:moveTo>
                  <a:pt x="0" y="0"/>
                </a:moveTo>
                <a:lnTo>
                  <a:pt x="3854230" y="0"/>
                </a:lnTo>
                <a:lnTo>
                  <a:pt x="3854230" y="3372452"/>
                </a:lnTo>
                <a:lnTo>
                  <a:pt x="0" y="337245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4706259" y="6862971"/>
            <a:ext cx="2647964" cy="2654601"/>
          </a:xfrm>
          <a:custGeom>
            <a:avLst/>
            <a:gdLst/>
            <a:ahLst/>
            <a:cxnLst/>
            <a:rect l="l" t="t" r="r" b="b"/>
            <a:pathLst>
              <a:path w="2647964" h="2654601">
                <a:moveTo>
                  <a:pt x="0" y="0"/>
                </a:moveTo>
                <a:lnTo>
                  <a:pt x="2647964" y="0"/>
                </a:lnTo>
                <a:lnTo>
                  <a:pt x="2647964" y="2654601"/>
                </a:lnTo>
                <a:lnTo>
                  <a:pt x="0" y="265460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439627" y="4069569"/>
            <a:ext cx="8994143" cy="2954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Jua" panose="020B0604020202020204" charset="-127"/>
                <a:ea typeface="Jua" panose="020B0604020202020204" charset="-127"/>
              </a:rPr>
              <a:t>Unique theme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Jua" panose="020B0604020202020204" charset="-127"/>
                <a:ea typeface="Jua" panose="020B0604020202020204" charset="-127"/>
              </a:rPr>
              <a:t>Cross platform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3200" dirty="0">
                <a:latin typeface="Jua" panose="020B0604020202020204" charset="-127"/>
                <a:ea typeface="Jua" panose="020B0604020202020204" charset="-127"/>
              </a:rPr>
              <a:t>High replayability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200" dirty="0">
              <a:latin typeface="Jua" panose="020B0604020202020204" charset="-127"/>
              <a:ea typeface="Jua" panose="020B0604020202020204" charset="-127"/>
            </a:endParaRPr>
          </a:p>
          <a:p>
            <a:pPr algn="l"/>
            <a:endParaRPr lang="en-US" sz="3200" dirty="0">
              <a:latin typeface="Jua" panose="020B0604020202020204" charset="-127"/>
              <a:ea typeface="Jua" panose="020B0604020202020204" charset="-127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200" dirty="0">
              <a:latin typeface="Jua" panose="020B0604020202020204" charset="-127"/>
              <a:ea typeface="Jua" panose="020B0604020202020204" charset="-127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0" y="6937435"/>
            <a:ext cx="4563309" cy="2505672"/>
          </a:xfrm>
          <a:custGeom>
            <a:avLst/>
            <a:gdLst/>
            <a:ahLst/>
            <a:cxnLst/>
            <a:rect l="l" t="t" r="r" b="b"/>
            <a:pathLst>
              <a:path w="4563309" h="2505672">
                <a:moveTo>
                  <a:pt x="0" y="0"/>
                </a:moveTo>
                <a:lnTo>
                  <a:pt x="4563309" y="0"/>
                </a:lnTo>
                <a:lnTo>
                  <a:pt x="4563309" y="2505672"/>
                </a:lnTo>
                <a:lnTo>
                  <a:pt x="0" y="25056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5644BE88-EDCE-A5EC-8143-9497C6A47E6B}"/>
              </a:ext>
            </a:extLst>
          </p:cNvPr>
          <p:cNvSpPr/>
          <p:nvPr/>
        </p:nvSpPr>
        <p:spPr>
          <a:xfrm rot="17100000">
            <a:off x="1660950" y="4276974"/>
            <a:ext cx="2577309" cy="2441415"/>
          </a:xfrm>
          <a:custGeom>
            <a:avLst/>
            <a:gdLst/>
            <a:ahLst/>
            <a:cxnLst/>
            <a:rect l="l" t="t" r="r" b="b"/>
            <a:pathLst>
              <a:path w="6678250" h="6326125">
                <a:moveTo>
                  <a:pt x="0" y="0"/>
                </a:moveTo>
                <a:lnTo>
                  <a:pt x="6678250" y="0"/>
                </a:lnTo>
                <a:lnTo>
                  <a:pt x="6678250" y="6326124"/>
                </a:lnTo>
                <a:lnTo>
                  <a:pt x="0" y="632612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49E55B68-F4FA-0A6E-D1A5-C453F7E02A04}"/>
              </a:ext>
            </a:extLst>
          </p:cNvPr>
          <p:cNvSpPr txBox="1"/>
          <p:nvPr/>
        </p:nvSpPr>
        <p:spPr>
          <a:xfrm>
            <a:off x="17470076" y="-398666"/>
            <a:ext cx="1569563" cy="1732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5163"/>
              </a:lnSpc>
            </a:pPr>
            <a:r>
              <a:rPr lang="en-US" sz="8800" dirty="0">
                <a:solidFill>
                  <a:srgbClr val="0A3C58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792229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90762" y="610445"/>
            <a:ext cx="14106475" cy="9258977"/>
          </a:xfrm>
          <a:custGeom>
            <a:avLst/>
            <a:gdLst/>
            <a:ahLst/>
            <a:cxnLst/>
            <a:rect l="l" t="t" r="r" b="b"/>
            <a:pathLst>
              <a:path w="14106475" h="9258977">
                <a:moveTo>
                  <a:pt x="0" y="0"/>
                </a:moveTo>
                <a:lnTo>
                  <a:pt x="14106476" y="0"/>
                </a:lnTo>
                <a:lnTo>
                  <a:pt x="14106476" y="9258977"/>
                </a:lnTo>
                <a:lnTo>
                  <a:pt x="0" y="925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969925" y="3415909"/>
            <a:ext cx="12008780" cy="954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8"/>
              </a:lnSpc>
            </a:pPr>
            <a:r>
              <a:rPr lang="en-US" sz="7902" dirty="0">
                <a:solidFill>
                  <a:srgbClr val="0A3C58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Objectives</a:t>
            </a:r>
          </a:p>
        </p:txBody>
      </p:sp>
      <p:sp>
        <p:nvSpPr>
          <p:cNvPr id="5" name="Freeform 5"/>
          <p:cNvSpPr/>
          <p:nvPr/>
        </p:nvSpPr>
        <p:spPr>
          <a:xfrm>
            <a:off x="13381628" y="-3086100"/>
            <a:ext cx="11139898" cy="8229600"/>
          </a:xfrm>
          <a:custGeom>
            <a:avLst/>
            <a:gdLst/>
            <a:ahLst/>
            <a:cxnLst/>
            <a:rect l="l" t="t" r="r" b="b"/>
            <a:pathLst>
              <a:path w="11139898" h="8229600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7826664" y="-2434477"/>
            <a:ext cx="11064259" cy="8229600"/>
          </a:xfrm>
          <a:custGeom>
            <a:avLst/>
            <a:gdLst/>
            <a:ahLst/>
            <a:cxnLst/>
            <a:rect l="l" t="t" r="r" b="b"/>
            <a:pathLst>
              <a:path w="11064259" h="8229600">
                <a:moveTo>
                  <a:pt x="0" y="0"/>
                </a:moveTo>
                <a:lnTo>
                  <a:pt x="11064259" y="0"/>
                </a:lnTo>
                <a:lnTo>
                  <a:pt x="110642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3000"/>
            </a:blip>
            <a:stretch>
              <a:fillRect r="-6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5055450" y="1361512"/>
            <a:ext cx="4636330" cy="4114800"/>
          </a:xfrm>
          <a:custGeom>
            <a:avLst/>
            <a:gdLst/>
            <a:ahLst/>
            <a:cxnLst/>
            <a:rect l="l" t="t" r="r" b="b"/>
            <a:pathLst>
              <a:path w="4636330" h="4114800">
                <a:moveTo>
                  <a:pt x="0" y="0"/>
                </a:moveTo>
                <a:lnTo>
                  <a:pt x="4636330" y="0"/>
                </a:lnTo>
                <a:lnTo>
                  <a:pt x="46363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639616" y="5916150"/>
            <a:ext cx="4636330" cy="4114800"/>
          </a:xfrm>
          <a:custGeom>
            <a:avLst/>
            <a:gdLst/>
            <a:ahLst/>
            <a:cxnLst/>
            <a:rect l="l" t="t" r="r" b="b"/>
            <a:pathLst>
              <a:path w="4636330" h="4114800">
                <a:moveTo>
                  <a:pt x="0" y="0"/>
                </a:moveTo>
                <a:lnTo>
                  <a:pt x="4636330" y="0"/>
                </a:lnTo>
                <a:lnTo>
                  <a:pt x="46363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3749705" y="6460642"/>
            <a:ext cx="6143290" cy="4054572"/>
          </a:xfrm>
          <a:custGeom>
            <a:avLst/>
            <a:gdLst/>
            <a:ahLst/>
            <a:cxnLst/>
            <a:rect l="l" t="t" r="r" b="b"/>
            <a:pathLst>
              <a:path w="6143290" h="4054572">
                <a:moveTo>
                  <a:pt x="0" y="0"/>
                </a:moveTo>
                <a:lnTo>
                  <a:pt x="6143290" y="0"/>
                </a:lnTo>
                <a:lnTo>
                  <a:pt x="6143290" y="4054572"/>
                </a:lnTo>
                <a:lnTo>
                  <a:pt x="0" y="40545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5416E60E-EEDF-2D74-2342-EA4055CDEE8C}"/>
              </a:ext>
            </a:extLst>
          </p:cNvPr>
          <p:cNvSpPr/>
          <p:nvPr/>
        </p:nvSpPr>
        <p:spPr>
          <a:xfrm flipH="1">
            <a:off x="2090762" y="6335325"/>
            <a:ext cx="2743794" cy="2441415"/>
          </a:xfrm>
          <a:custGeom>
            <a:avLst/>
            <a:gdLst/>
            <a:ahLst/>
            <a:cxnLst/>
            <a:rect l="l" t="t" r="r" b="b"/>
            <a:pathLst>
              <a:path w="6678250" h="6326125">
                <a:moveTo>
                  <a:pt x="0" y="0"/>
                </a:moveTo>
                <a:lnTo>
                  <a:pt x="6678250" y="0"/>
                </a:lnTo>
                <a:lnTo>
                  <a:pt x="6678250" y="6326124"/>
                </a:lnTo>
                <a:lnTo>
                  <a:pt x="0" y="63261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F33A30-C2AC-A116-559A-2C7125F017B0}"/>
              </a:ext>
            </a:extLst>
          </p:cNvPr>
          <p:cNvSpPr txBox="1"/>
          <p:nvPr/>
        </p:nvSpPr>
        <p:spPr>
          <a:xfrm>
            <a:off x="5828468" y="4511504"/>
            <a:ext cx="8069366" cy="1463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Jua" panose="020B0604020202020204" charset="-127"/>
                <a:ea typeface="Jua" panose="020B0604020202020204" charset="-127"/>
              </a:rPr>
              <a:t>Entertainment Value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Jua" panose="020B0604020202020204" charset="-127"/>
                <a:ea typeface="Jua" panose="020B0604020202020204" charset="-127"/>
              </a:rPr>
              <a:t>Monetization Opportunities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E620472E-A13E-14AB-939F-95D59FB68504}"/>
              </a:ext>
            </a:extLst>
          </p:cNvPr>
          <p:cNvSpPr txBox="1"/>
          <p:nvPr/>
        </p:nvSpPr>
        <p:spPr>
          <a:xfrm>
            <a:off x="17470076" y="-398666"/>
            <a:ext cx="1569563" cy="1732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5163"/>
              </a:lnSpc>
            </a:pPr>
            <a:r>
              <a:rPr lang="en-US" sz="8800" dirty="0">
                <a:solidFill>
                  <a:srgbClr val="0A3C58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47522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90762" y="647700"/>
            <a:ext cx="14106475" cy="9258977"/>
          </a:xfrm>
          <a:custGeom>
            <a:avLst/>
            <a:gdLst/>
            <a:ahLst/>
            <a:cxnLst/>
            <a:rect l="l" t="t" r="r" b="b"/>
            <a:pathLst>
              <a:path w="14106475" h="9258977">
                <a:moveTo>
                  <a:pt x="0" y="0"/>
                </a:moveTo>
                <a:lnTo>
                  <a:pt x="14106476" y="0"/>
                </a:lnTo>
                <a:lnTo>
                  <a:pt x="14106476" y="9258977"/>
                </a:lnTo>
                <a:lnTo>
                  <a:pt x="0" y="925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367003" y="7826080"/>
            <a:ext cx="5606556" cy="2864441"/>
          </a:xfrm>
          <a:custGeom>
            <a:avLst/>
            <a:gdLst/>
            <a:ahLst/>
            <a:cxnLst/>
            <a:rect l="l" t="t" r="r" b="b"/>
            <a:pathLst>
              <a:path w="5606556" h="2864441">
                <a:moveTo>
                  <a:pt x="0" y="0"/>
                </a:moveTo>
                <a:lnTo>
                  <a:pt x="5606556" y="0"/>
                </a:lnTo>
                <a:lnTo>
                  <a:pt x="5606556" y="2864440"/>
                </a:lnTo>
                <a:lnTo>
                  <a:pt x="0" y="28644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3007241" y="8190271"/>
            <a:ext cx="5606556" cy="2864441"/>
          </a:xfrm>
          <a:custGeom>
            <a:avLst/>
            <a:gdLst/>
            <a:ahLst/>
            <a:cxnLst/>
            <a:rect l="l" t="t" r="r" b="b"/>
            <a:pathLst>
              <a:path w="5606556" h="2864441">
                <a:moveTo>
                  <a:pt x="0" y="0"/>
                </a:moveTo>
                <a:lnTo>
                  <a:pt x="5606556" y="0"/>
                </a:lnTo>
                <a:lnTo>
                  <a:pt x="5606556" y="2864441"/>
                </a:lnTo>
                <a:lnTo>
                  <a:pt x="0" y="286444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188457" y="2668167"/>
            <a:ext cx="9911086" cy="954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8"/>
              </a:lnSpc>
            </a:pPr>
            <a:r>
              <a:rPr lang="en-US" sz="7902" dirty="0">
                <a:solidFill>
                  <a:srgbClr val="0A3C58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Tools Used</a:t>
            </a:r>
          </a:p>
        </p:txBody>
      </p:sp>
      <p:sp>
        <p:nvSpPr>
          <p:cNvPr id="7" name="Freeform 7"/>
          <p:cNvSpPr/>
          <p:nvPr/>
        </p:nvSpPr>
        <p:spPr>
          <a:xfrm>
            <a:off x="13381628" y="-3086100"/>
            <a:ext cx="11139898" cy="8229600"/>
          </a:xfrm>
          <a:custGeom>
            <a:avLst/>
            <a:gdLst/>
            <a:ahLst/>
            <a:cxnLst/>
            <a:rect l="l" t="t" r="r" b="b"/>
            <a:pathLst>
              <a:path w="11139898" h="8229600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-7826664" y="-2434477"/>
            <a:ext cx="11064259" cy="8229600"/>
          </a:xfrm>
          <a:custGeom>
            <a:avLst/>
            <a:gdLst/>
            <a:ahLst/>
            <a:cxnLst/>
            <a:rect l="l" t="t" r="r" b="b"/>
            <a:pathLst>
              <a:path w="11064259" h="8229600">
                <a:moveTo>
                  <a:pt x="0" y="0"/>
                </a:moveTo>
                <a:lnTo>
                  <a:pt x="11064259" y="0"/>
                </a:lnTo>
                <a:lnTo>
                  <a:pt x="110642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3000"/>
            </a:blip>
            <a:stretch>
              <a:fillRect r="-6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4825341" y="4563846"/>
            <a:ext cx="2743793" cy="2462554"/>
          </a:xfrm>
          <a:custGeom>
            <a:avLst/>
            <a:gdLst/>
            <a:ahLst/>
            <a:cxnLst/>
            <a:rect l="l" t="t" r="r" b="b"/>
            <a:pathLst>
              <a:path w="2743793" h="2462554">
                <a:moveTo>
                  <a:pt x="0" y="0"/>
                </a:moveTo>
                <a:lnTo>
                  <a:pt x="2743793" y="0"/>
                </a:lnTo>
                <a:lnTo>
                  <a:pt x="2743793" y="2462554"/>
                </a:lnTo>
                <a:lnTo>
                  <a:pt x="0" y="246255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589213" y="5580438"/>
            <a:ext cx="1003098" cy="900281"/>
          </a:xfrm>
          <a:custGeom>
            <a:avLst/>
            <a:gdLst/>
            <a:ahLst/>
            <a:cxnLst/>
            <a:rect l="l" t="t" r="r" b="b"/>
            <a:pathLst>
              <a:path w="1003098" h="900281">
                <a:moveTo>
                  <a:pt x="0" y="0"/>
                </a:moveTo>
                <a:lnTo>
                  <a:pt x="1003099" y="0"/>
                </a:lnTo>
                <a:lnTo>
                  <a:pt x="1003099" y="900280"/>
                </a:lnTo>
                <a:lnTo>
                  <a:pt x="0" y="90028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196373" y="2487192"/>
            <a:ext cx="1788778" cy="1605428"/>
          </a:xfrm>
          <a:custGeom>
            <a:avLst/>
            <a:gdLst/>
            <a:ahLst/>
            <a:cxnLst/>
            <a:rect l="l" t="t" r="r" b="b"/>
            <a:pathLst>
              <a:path w="1788778" h="1605428">
                <a:moveTo>
                  <a:pt x="0" y="0"/>
                </a:moveTo>
                <a:lnTo>
                  <a:pt x="1788778" y="0"/>
                </a:lnTo>
                <a:lnTo>
                  <a:pt x="1788778" y="1605428"/>
                </a:lnTo>
                <a:lnTo>
                  <a:pt x="0" y="16054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769964" y="7502942"/>
            <a:ext cx="1978049" cy="1891510"/>
          </a:xfrm>
          <a:custGeom>
            <a:avLst/>
            <a:gdLst/>
            <a:ahLst/>
            <a:cxnLst/>
            <a:rect l="l" t="t" r="r" b="b"/>
            <a:pathLst>
              <a:path w="1978049" h="1891510">
                <a:moveTo>
                  <a:pt x="0" y="0"/>
                </a:moveTo>
                <a:lnTo>
                  <a:pt x="1978049" y="0"/>
                </a:lnTo>
                <a:lnTo>
                  <a:pt x="1978049" y="1891510"/>
                </a:lnTo>
                <a:lnTo>
                  <a:pt x="0" y="18915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811543" y="4101726"/>
            <a:ext cx="8664915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Jua" panose="020B0604020202020204" charset="-127"/>
                <a:ea typeface="Jua" panose="020B0604020202020204" charset="-127"/>
              </a:rPr>
              <a:t>Unity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Jua" panose="020B0604020202020204" charset="-127"/>
                <a:ea typeface="Jua" panose="020B0604020202020204" charset="-127"/>
              </a:rPr>
              <a:t>C#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Jua" panose="020B0604020202020204" charset="-127"/>
                <a:ea typeface="Jua" panose="020B0604020202020204" charset="-127"/>
              </a:rPr>
              <a:t>Figma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Jua" panose="020B0604020202020204" charset="-127"/>
                <a:ea typeface="Jua" panose="020B0604020202020204" charset="-127"/>
              </a:rPr>
              <a:t>Photoshop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Jua" panose="020B0604020202020204" charset="-127"/>
                <a:ea typeface="Jua" panose="020B0604020202020204" charset="-127"/>
              </a:rPr>
              <a:t>Illustrator</a:t>
            </a:r>
          </a:p>
        </p:txBody>
      </p:sp>
      <p:sp>
        <p:nvSpPr>
          <p:cNvPr id="14" name="Freeform 14"/>
          <p:cNvSpPr/>
          <p:nvPr/>
        </p:nvSpPr>
        <p:spPr>
          <a:xfrm>
            <a:off x="14433193" y="7730982"/>
            <a:ext cx="1978049" cy="1891510"/>
          </a:xfrm>
          <a:custGeom>
            <a:avLst/>
            <a:gdLst/>
            <a:ahLst/>
            <a:cxnLst/>
            <a:rect l="l" t="t" r="r" b="b"/>
            <a:pathLst>
              <a:path w="1978049" h="1891510">
                <a:moveTo>
                  <a:pt x="0" y="0"/>
                </a:moveTo>
                <a:lnTo>
                  <a:pt x="1978050" y="0"/>
                </a:lnTo>
                <a:lnTo>
                  <a:pt x="1978050" y="1891510"/>
                </a:lnTo>
                <a:lnTo>
                  <a:pt x="0" y="189151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0">
            <a:extLst>
              <a:ext uri="{FF2B5EF4-FFF2-40B4-BE49-F238E27FC236}">
                <a16:creationId xmlns:a16="http://schemas.microsoft.com/office/drawing/2014/main" id="{284ED16B-AD7C-F2F4-CE3E-6F142571A903}"/>
              </a:ext>
            </a:extLst>
          </p:cNvPr>
          <p:cNvSpPr/>
          <p:nvPr/>
        </p:nvSpPr>
        <p:spPr>
          <a:xfrm flipH="1">
            <a:off x="8317406" y="7004751"/>
            <a:ext cx="2743794" cy="2441415"/>
          </a:xfrm>
          <a:custGeom>
            <a:avLst/>
            <a:gdLst/>
            <a:ahLst/>
            <a:cxnLst/>
            <a:rect l="l" t="t" r="r" b="b"/>
            <a:pathLst>
              <a:path w="6678250" h="6326125">
                <a:moveTo>
                  <a:pt x="0" y="0"/>
                </a:moveTo>
                <a:lnTo>
                  <a:pt x="6678250" y="0"/>
                </a:lnTo>
                <a:lnTo>
                  <a:pt x="6678250" y="6326124"/>
                </a:lnTo>
                <a:lnTo>
                  <a:pt x="0" y="63261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20CEFE41-9AC6-6285-75AC-9F9C58BDFBB2}"/>
              </a:ext>
            </a:extLst>
          </p:cNvPr>
          <p:cNvSpPr txBox="1"/>
          <p:nvPr/>
        </p:nvSpPr>
        <p:spPr>
          <a:xfrm>
            <a:off x="17470076" y="-398666"/>
            <a:ext cx="1569563" cy="1732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5163"/>
              </a:lnSpc>
            </a:pPr>
            <a:r>
              <a:rPr lang="en-US" sz="8800" dirty="0">
                <a:solidFill>
                  <a:srgbClr val="0A3C58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6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90762" y="609125"/>
            <a:ext cx="14106475" cy="9258977"/>
          </a:xfrm>
          <a:custGeom>
            <a:avLst/>
            <a:gdLst/>
            <a:ahLst/>
            <a:cxnLst/>
            <a:rect l="l" t="t" r="r" b="b"/>
            <a:pathLst>
              <a:path w="14106475" h="9258977">
                <a:moveTo>
                  <a:pt x="0" y="0"/>
                </a:moveTo>
                <a:lnTo>
                  <a:pt x="14106476" y="0"/>
                </a:lnTo>
                <a:lnTo>
                  <a:pt x="14106476" y="9258977"/>
                </a:lnTo>
                <a:lnTo>
                  <a:pt x="0" y="925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069556" y="-4553513"/>
            <a:ext cx="11139898" cy="8229600"/>
          </a:xfrm>
          <a:custGeom>
            <a:avLst/>
            <a:gdLst/>
            <a:ahLst/>
            <a:cxnLst/>
            <a:rect l="l" t="t" r="r" b="b"/>
            <a:pathLst>
              <a:path w="11139898" h="8229600">
                <a:moveTo>
                  <a:pt x="0" y="0"/>
                </a:moveTo>
                <a:lnTo>
                  <a:pt x="11139899" y="0"/>
                </a:lnTo>
                <a:lnTo>
                  <a:pt x="111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3237595" y="2940471"/>
            <a:ext cx="9911086" cy="954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8"/>
              </a:lnSpc>
            </a:pPr>
            <a:r>
              <a:rPr lang="en-US" sz="7902" dirty="0">
                <a:solidFill>
                  <a:srgbClr val="0A3C58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Future Scope</a:t>
            </a:r>
          </a:p>
        </p:txBody>
      </p:sp>
      <p:sp>
        <p:nvSpPr>
          <p:cNvPr id="6" name="Freeform 6"/>
          <p:cNvSpPr/>
          <p:nvPr/>
        </p:nvSpPr>
        <p:spPr>
          <a:xfrm>
            <a:off x="-7826664" y="-2434477"/>
            <a:ext cx="11064259" cy="8229600"/>
          </a:xfrm>
          <a:custGeom>
            <a:avLst/>
            <a:gdLst/>
            <a:ahLst/>
            <a:cxnLst/>
            <a:rect l="l" t="t" r="r" b="b"/>
            <a:pathLst>
              <a:path w="11064259" h="8229600">
                <a:moveTo>
                  <a:pt x="0" y="0"/>
                </a:moveTo>
                <a:lnTo>
                  <a:pt x="11064259" y="0"/>
                </a:lnTo>
                <a:lnTo>
                  <a:pt x="110642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3000"/>
            </a:blip>
            <a:stretch>
              <a:fillRect r="-6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0" y="6765265"/>
            <a:ext cx="3845468" cy="4114800"/>
          </a:xfrm>
          <a:custGeom>
            <a:avLst/>
            <a:gdLst/>
            <a:ahLst/>
            <a:cxnLst/>
            <a:rect l="l" t="t" r="r" b="b"/>
            <a:pathLst>
              <a:path w="3845468" h="4114800">
                <a:moveTo>
                  <a:pt x="0" y="0"/>
                </a:moveTo>
                <a:lnTo>
                  <a:pt x="3845468" y="0"/>
                </a:lnTo>
                <a:lnTo>
                  <a:pt x="3845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Freeform 8"/>
          <p:cNvSpPr/>
          <p:nvPr/>
        </p:nvSpPr>
        <p:spPr>
          <a:xfrm>
            <a:off x="12032949" y="6393859"/>
            <a:ext cx="6800119" cy="3474243"/>
          </a:xfrm>
          <a:custGeom>
            <a:avLst/>
            <a:gdLst/>
            <a:ahLst/>
            <a:cxnLst/>
            <a:rect l="l" t="t" r="r" b="b"/>
            <a:pathLst>
              <a:path w="6800119" h="3474243">
                <a:moveTo>
                  <a:pt x="0" y="0"/>
                </a:moveTo>
                <a:lnTo>
                  <a:pt x="6800120" y="0"/>
                </a:lnTo>
                <a:lnTo>
                  <a:pt x="6800120" y="3474243"/>
                </a:lnTo>
                <a:lnTo>
                  <a:pt x="0" y="34742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404642" y="3942082"/>
            <a:ext cx="8664915" cy="4326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Jua" panose="020B0604020202020204" charset="-127"/>
                <a:ea typeface="Jua" panose="020B0604020202020204" charset="-127"/>
              </a:rPr>
              <a:t>Level progression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Jua" panose="020B0604020202020204" charset="-127"/>
                <a:ea typeface="Jua" panose="020B0604020202020204" charset="-127"/>
              </a:rPr>
              <a:t>Add Multiplayer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Jua" panose="020B0604020202020204" charset="-127"/>
                <a:ea typeface="Jua" panose="020B0604020202020204" charset="-127"/>
              </a:rPr>
              <a:t>In-Game purchase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Jua" panose="020B0604020202020204" charset="-127"/>
                <a:ea typeface="Jua" panose="020B0604020202020204" charset="-127"/>
              </a:rPr>
              <a:t>Character Selection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latin typeface="Jua" panose="020B0604020202020204" charset="-127"/>
                <a:ea typeface="Jua" panose="020B0604020202020204" charset="-127"/>
              </a:rPr>
              <a:t>Inventory System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3200" dirty="0">
              <a:latin typeface="Jua" panose="020B0604020202020204" charset="-127"/>
              <a:ea typeface="Jua" panose="020B0604020202020204" charset="-127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4414796" y="7909783"/>
            <a:ext cx="5606556" cy="2864441"/>
          </a:xfrm>
          <a:custGeom>
            <a:avLst/>
            <a:gdLst/>
            <a:ahLst/>
            <a:cxnLst/>
            <a:rect l="l" t="t" r="r" b="b"/>
            <a:pathLst>
              <a:path w="5606556" h="2864441">
                <a:moveTo>
                  <a:pt x="0" y="0"/>
                </a:moveTo>
                <a:lnTo>
                  <a:pt x="5606556" y="0"/>
                </a:lnTo>
                <a:lnTo>
                  <a:pt x="5606556" y="2864441"/>
                </a:lnTo>
                <a:lnTo>
                  <a:pt x="0" y="28644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74ACDB91-73D4-5244-BDAA-9276E5270894}"/>
              </a:ext>
            </a:extLst>
          </p:cNvPr>
          <p:cNvSpPr/>
          <p:nvPr/>
        </p:nvSpPr>
        <p:spPr>
          <a:xfrm rot="18900000" flipH="1">
            <a:off x="12241878" y="6156846"/>
            <a:ext cx="2753180" cy="2441415"/>
          </a:xfrm>
          <a:custGeom>
            <a:avLst/>
            <a:gdLst/>
            <a:ahLst/>
            <a:cxnLst/>
            <a:rect l="l" t="t" r="r" b="b"/>
            <a:pathLst>
              <a:path w="6678250" h="6326125">
                <a:moveTo>
                  <a:pt x="0" y="0"/>
                </a:moveTo>
                <a:lnTo>
                  <a:pt x="6678250" y="0"/>
                </a:lnTo>
                <a:lnTo>
                  <a:pt x="6678250" y="6326124"/>
                </a:lnTo>
                <a:lnTo>
                  <a:pt x="0" y="63261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FAE96F82-1458-2FE3-92D8-E1EEF020709E}"/>
              </a:ext>
            </a:extLst>
          </p:cNvPr>
          <p:cNvSpPr/>
          <p:nvPr/>
        </p:nvSpPr>
        <p:spPr>
          <a:xfrm rot="18900000">
            <a:off x="14045166" y="1728349"/>
            <a:ext cx="7020326" cy="4114800"/>
          </a:xfrm>
          <a:custGeom>
            <a:avLst/>
            <a:gdLst/>
            <a:ahLst/>
            <a:cxnLst/>
            <a:rect l="l" t="t" r="r" b="b"/>
            <a:pathLst>
              <a:path w="7020326" h="4114800">
                <a:moveTo>
                  <a:pt x="0" y="0"/>
                </a:moveTo>
                <a:lnTo>
                  <a:pt x="7020326" y="0"/>
                </a:lnTo>
                <a:lnTo>
                  <a:pt x="70203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71AA763-7235-4719-E770-45D3BCED7ED0}"/>
              </a:ext>
            </a:extLst>
          </p:cNvPr>
          <p:cNvSpPr txBox="1"/>
          <p:nvPr/>
        </p:nvSpPr>
        <p:spPr>
          <a:xfrm>
            <a:off x="17470076" y="-398666"/>
            <a:ext cx="1569563" cy="1732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5163"/>
              </a:lnSpc>
            </a:pPr>
            <a:r>
              <a:rPr lang="en-US" sz="8800" dirty="0">
                <a:solidFill>
                  <a:srgbClr val="0A3C58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7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090762" y="609125"/>
            <a:ext cx="14106475" cy="9258977"/>
          </a:xfrm>
          <a:custGeom>
            <a:avLst/>
            <a:gdLst/>
            <a:ahLst/>
            <a:cxnLst/>
            <a:rect l="l" t="t" r="r" b="b"/>
            <a:pathLst>
              <a:path w="14106475" h="9258977">
                <a:moveTo>
                  <a:pt x="0" y="0"/>
                </a:moveTo>
                <a:lnTo>
                  <a:pt x="14106476" y="0"/>
                </a:lnTo>
                <a:lnTo>
                  <a:pt x="14106476" y="9258977"/>
                </a:lnTo>
                <a:lnTo>
                  <a:pt x="0" y="925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2069556" y="-4553513"/>
            <a:ext cx="11139898" cy="8229600"/>
          </a:xfrm>
          <a:custGeom>
            <a:avLst/>
            <a:gdLst/>
            <a:ahLst/>
            <a:cxnLst/>
            <a:rect l="l" t="t" r="r" b="b"/>
            <a:pathLst>
              <a:path w="11139898" h="8229600">
                <a:moveTo>
                  <a:pt x="0" y="0"/>
                </a:moveTo>
                <a:lnTo>
                  <a:pt x="11139899" y="0"/>
                </a:lnTo>
                <a:lnTo>
                  <a:pt x="1113989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7848600" y="-2434477"/>
            <a:ext cx="11064259" cy="8229600"/>
          </a:xfrm>
          <a:custGeom>
            <a:avLst/>
            <a:gdLst/>
            <a:ahLst/>
            <a:cxnLst/>
            <a:rect l="l" t="t" r="r" b="b"/>
            <a:pathLst>
              <a:path w="11064259" h="8229600">
                <a:moveTo>
                  <a:pt x="0" y="0"/>
                </a:moveTo>
                <a:lnTo>
                  <a:pt x="11064259" y="0"/>
                </a:lnTo>
                <a:lnTo>
                  <a:pt x="110642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3000"/>
            </a:blip>
            <a:stretch>
              <a:fillRect r="-6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1301261" y="3672659"/>
            <a:ext cx="6118662" cy="4114800"/>
          </a:xfrm>
          <a:custGeom>
            <a:avLst/>
            <a:gdLst/>
            <a:ahLst/>
            <a:cxnLst/>
            <a:rect l="l" t="t" r="r" b="b"/>
            <a:pathLst>
              <a:path w="6118662" h="4114800">
                <a:moveTo>
                  <a:pt x="0" y="0"/>
                </a:moveTo>
                <a:lnTo>
                  <a:pt x="6118662" y="0"/>
                </a:lnTo>
                <a:lnTo>
                  <a:pt x="61186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84305" y="6674393"/>
            <a:ext cx="3873087" cy="1978795"/>
          </a:xfrm>
          <a:custGeom>
            <a:avLst/>
            <a:gdLst/>
            <a:ahLst/>
            <a:cxnLst/>
            <a:rect l="l" t="t" r="r" b="b"/>
            <a:pathLst>
              <a:path w="3873087" h="1978795">
                <a:moveTo>
                  <a:pt x="0" y="0"/>
                </a:moveTo>
                <a:lnTo>
                  <a:pt x="3873087" y="0"/>
                </a:lnTo>
                <a:lnTo>
                  <a:pt x="3873087" y="1978796"/>
                </a:lnTo>
                <a:lnTo>
                  <a:pt x="0" y="19787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4092094" y="7351732"/>
            <a:ext cx="3547412" cy="2602913"/>
          </a:xfrm>
          <a:custGeom>
            <a:avLst/>
            <a:gdLst/>
            <a:ahLst/>
            <a:cxnLst/>
            <a:rect l="l" t="t" r="r" b="b"/>
            <a:pathLst>
              <a:path w="3547412" h="2602913">
                <a:moveTo>
                  <a:pt x="0" y="0"/>
                </a:moveTo>
                <a:lnTo>
                  <a:pt x="3547412" y="0"/>
                </a:lnTo>
                <a:lnTo>
                  <a:pt x="3547412" y="2602913"/>
                </a:lnTo>
                <a:lnTo>
                  <a:pt x="0" y="260291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5181600" y="5502287"/>
            <a:ext cx="9911086" cy="1136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8"/>
              </a:lnSpc>
            </a:pPr>
            <a:r>
              <a:rPr lang="en-US" sz="13800" dirty="0">
                <a:solidFill>
                  <a:srgbClr val="0A3C58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Live 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580180" y="4063106"/>
            <a:ext cx="7711853" cy="482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5"/>
              </a:lnSpc>
              <a:spcBef>
                <a:spcPct val="0"/>
              </a:spcBef>
            </a:pPr>
            <a:endParaRPr lang="en-US" sz="3200" dirty="0">
              <a:solidFill>
                <a:srgbClr val="0A3C58"/>
              </a:solidFill>
              <a:latin typeface="Jua"/>
              <a:ea typeface="Jua"/>
              <a:cs typeface="Jua"/>
              <a:sym typeface="Jua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4841867" y="3816328"/>
            <a:ext cx="3873087" cy="1978795"/>
          </a:xfrm>
          <a:custGeom>
            <a:avLst/>
            <a:gdLst/>
            <a:ahLst/>
            <a:cxnLst/>
            <a:rect l="l" t="t" r="r" b="b"/>
            <a:pathLst>
              <a:path w="3873087" h="1978795">
                <a:moveTo>
                  <a:pt x="0" y="0"/>
                </a:moveTo>
                <a:lnTo>
                  <a:pt x="3873087" y="0"/>
                </a:lnTo>
                <a:lnTo>
                  <a:pt x="3873087" y="1978795"/>
                </a:lnTo>
                <a:lnTo>
                  <a:pt x="0" y="19787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0">
            <a:extLst>
              <a:ext uri="{FF2B5EF4-FFF2-40B4-BE49-F238E27FC236}">
                <a16:creationId xmlns:a16="http://schemas.microsoft.com/office/drawing/2014/main" id="{2AA7E1B0-9781-EE06-5A47-C94928D355A2}"/>
              </a:ext>
            </a:extLst>
          </p:cNvPr>
          <p:cNvSpPr/>
          <p:nvPr/>
        </p:nvSpPr>
        <p:spPr>
          <a:xfrm rot="16200000" flipH="1">
            <a:off x="13395280" y="2621558"/>
            <a:ext cx="2753180" cy="2441415"/>
          </a:xfrm>
          <a:custGeom>
            <a:avLst/>
            <a:gdLst/>
            <a:ahLst/>
            <a:cxnLst/>
            <a:rect l="l" t="t" r="r" b="b"/>
            <a:pathLst>
              <a:path w="6678250" h="6326125">
                <a:moveTo>
                  <a:pt x="0" y="0"/>
                </a:moveTo>
                <a:lnTo>
                  <a:pt x="6678250" y="0"/>
                </a:lnTo>
                <a:lnTo>
                  <a:pt x="6678250" y="6326124"/>
                </a:lnTo>
                <a:lnTo>
                  <a:pt x="0" y="632612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3EE1BC-3F2C-A2EF-B52B-6038B5D2C4AD}"/>
              </a:ext>
            </a:extLst>
          </p:cNvPr>
          <p:cNvSpPr txBox="1"/>
          <p:nvPr/>
        </p:nvSpPr>
        <p:spPr>
          <a:xfrm>
            <a:off x="17470076" y="-398666"/>
            <a:ext cx="1569563" cy="1732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5163"/>
              </a:lnSpc>
            </a:pPr>
            <a:r>
              <a:rPr lang="en-US" sz="8800" dirty="0">
                <a:solidFill>
                  <a:srgbClr val="0A3C58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8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882545" y="-210364"/>
            <a:ext cx="14106475" cy="9258977"/>
          </a:xfrm>
          <a:custGeom>
            <a:avLst/>
            <a:gdLst/>
            <a:ahLst/>
            <a:cxnLst/>
            <a:rect l="l" t="t" r="r" b="b"/>
            <a:pathLst>
              <a:path w="14106475" h="9258977">
                <a:moveTo>
                  <a:pt x="0" y="0"/>
                </a:moveTo>
                <a:lnTo>
                  <a:pt x="14106476" y="0"/>
                </a:lnTo>
                <a:lnTo>
                  <a:pt x="14106476" y="9258977"/>
                </a:lnTo>
                <a:lnTo>
                  <a:pt x="0" y="9258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381628" y="-3086100"/>
            <a:ext cx="11139898" cy="8229600"/>
          </a:xfrm>
          <a:custGeom>
            <a:avLst/>
            <a:gdLst/>
            <a:ahLst/>
            <a:cxnLst/>
            <a:rect l="l" t="t" r="r" b="b"/>
            <a:pathLst>
              <a:path w="11139898" h="8229600">
                <a:moveTo>
                  <a:pt x="0" y="0"/>
                </a:moveTo>
                <a:lnTo>
                  <a:pt x="11139898" y="0"/>
                </a:lnTo>
                <a:lnTo>
                  <a:pt x="111398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3000"/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-7826664" y="-2434477"/>
            <a:ext cx="11064259" cy="8229600"/>
          </a:xfrm>
          <a:custGeom>
            <a:avLst/>
            <a:gdLst/>
            <a:ahLst/>
            <a:cxnLst/>
            <a:rect l="l" t="t" r="r" b="b"/>
            <a:pathLst>
              <a:path w="11064259" h="8229600">
                <a:moveTo>
                  <a:pt x="0" y="0"/>
                </a:moveTo>
                <a:lnTo>
                  <a:pt x="11064259" y="0"/>
                </a:lnTo>
                <a:lnTo>
                  <a:pt x="1106425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3000"/>
            </a:blip>
            <a:stretch>
              <a:fillRect r="-6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-958520" y="2409290"/>
            <a:ext cx="7638042" cy="6454146"/>
          </a:xfrm>
          <a:custGeom>
            <a:avLst/>
            <a:gdLst/>
            <a:ahLst/>
            <a:cxnLst/>
            <a:rect l="l" t="t" r="r" b="b"/>
            <a:pathLst>
              <a:path w="7638042" h="6454146">
                <a:moveTo>
                  <a:pt x="0" y="0"/>
                </a:moveTo>
                <a:lnTo>
                  <a:pt x="7638042" y="0"/>
                </a:lnTo>
                <a:lnTo>
                  <a:pt x="7638042" y="6454146"/>
                </a:lnTo>
                <a:lnTo>
                  <a:pt x="0" y="645414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7" name="TextBox 7"/>
          <p:cNvSpPr txBox="1"/>
          <p:nvPr/>
        </p:nvSpPr>
        <p:spPr>
          <a:xfrm>
            <a:off x="4751058" y="2307894"/>
            <a:ext cx="8199757" cy="1065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8"/>
              </a:lnSpc>
            </a:pPr>
            <a:r>
              <a:rPr lang="en-US" sz="11500" dirty="0">
                <a:solidFill>
                  <a:srgbClr val="0A3C58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Conclusion</a:t>
            </a:r>
          </a:p>
        </p:txBody>
      </p:sp>
      <p:sp>
        <p:nvSpPr>
          <p:cNvPr id="9" name="Freeform 9"/>
          <p:cNvSpPr/>
          <p:nvPr/>
        </p:nvSpPr>
        <p:spPr>
          <a:xfrm>
            <a:off x="-1304862" y="7023457"/>
            <a:ext cx="6586180" cy="3364939"/>
          </a:xfrm>
          <a:custGeom>
            <a:avLst/>
            <a:gdLst/>
            <a:ahLst/>
            <a:cxnLst/>
            <a:rect l="l" t="t" r="r" b="b"/>
            <a:pathLst>
              <a:path w="6586180" h="3364939">
                <a:moveTo>
                  <a:pt x="0" y="0"/>
                </a:moveTo>
                <a:lnTo>
                  <a:pt x="6586180" y="0"/>
                </a:lnTo>
                <a:lnTo>
                  <a:pt x="6586180" y="3364939"/>
                </a:lnTo>
                <a:lnTo>
                  <a:pt x="0" y="336493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34873AC3-7D62-0788-C6DB-04C0289AA954}"/>
              </a:ext>
            </a:extLst>
          </p:cNvPr>
          <p:cNvSpPr/>
          <p:nvPr/>
        </p:nvSpPr>
        <p:spPr>
          <a:xfrm rot="430351">
            <a:off x="12811651" y="780810"/>
            <a:ext cx="2577309" cy="2441415"/>
          </a:xfrm>
          <a:custGeom>
            <a:avLst/>
            <a:gdLst/>
            <a:ahLst/>
            <a:cxnLst/>
            <a:rect l="l" t="t" r="r" b="b"/>
            <a:pathLst>
              <a:path w="6678250" h="6326125">
                <a:moveTo>
                  <a:pt x="0" y="0"/>
                </a:moveTo>
                <a:lnTo>
                  <a:pt x="6678250" y="0"/>
                </a:lnTo>
                <a:lnTo>
                  <a:pt x="6678250" y="6326124"/>
                </a:lnTo>
                <a:lnTo>
                  <a:pt x="0" y="632612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3F19B7F2-E78B-928A-5EE4-BC91485793CC}"/>
              </a:ext>
            </a:extLst>
          </p:cNvPr>
          <p:cNvSpPr/>
          <p:nvPr/>
        </p:nvSpPr>
        <p:spPr>
          <a:xfrm>
            <a:off x="12606289" y="5636363"/>
            <a:ext cx="4636330" cy="4114800"/>
          </a:xfrm>
          <a:custGeom>
            <a:avLst/>
            <a:gdLst/>
            <a:ahLst/>
            <a:cxnLst/>
            <a:rect l="l" t="t" r="r" b="b"/>
            <a:pathLst>
              <a:path w="4636330" h="4114800">
                <a:moveTo>
                  <a:pt x="0" y="0"/>
                </a:moveTo>
                <a:lnTo>
                  <a:pt x="4636330" y="0"/>
                </a:lnTo>
                <a:lnTo>
                  <a:pt x="46363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E0D46799-5FDE-030F-C09A-9298C39FCC13}"/>
              </a:ext>
            </a:extLst>
          </p:cNvPr>
          <p:cNvSpPr/>
          <p:nvPr/>
        </p:nvSpPr>
        <p:spPr>
          <a:xfrm>
            <a:off x="13506499" y="6460630"/>
            <a:ext cx="1313761" cy="1165979"/>
          </a:xfrm>
          <a:custGeom>
            <a:avLst/>
            <a:gdLst/>
            <a:ahLst/>
            <a:cxnLst/>
            <a:rect l="l" t="t" r="r" b="b"/>
            <a:pathLst>
              <a:path w="4636330" h="4114800">
                <a:moveTo>
                  <a:pt x="0" y="0"/>
                </a:moveTo>
                <a:lnTo>
                  <a:pt x="4636330" y="0"/>
                </a:lnTo>
                <a:lnTo>
                  <a:pt x="463633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564C25-D21B-891D-0EE3-2D23430DD2F7}"/>
              </a:ext>
            </a:extLst>
          </p:cNvPr>
          <p:cNvSpPr txBox="1"/>
          <p:nvPr/>
        </p:nvSpPr>
        <p:spPr>
          <a:xfrm>
            <a:off x="4631714" y="4204382"/>
            <a:ext cx="100854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Jua" panose="020B0604020202020204" charset="-127"/>
                <a:ea typeface="Jua" panose="020B0604020202020204" charset="-127"/>
              </a:rPr>
              <a:t>Last Stand is an action-packed survival game that blends action, strategy, and replayability.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>
                <a:latin typeface="Jua" panose="020B0604020202020204" charset="-127"/>
                <a:ea typeface="Jua" panose="020B0604020202020204" charset="-127"/>
              </a:rPr>
              <a:t>It offers entertainment and business potential through monetization and brand growth.</a:t>
            </a: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D21A23A0-AC57-0D22-3AEA-77B6E6EDF3D6}"/>
              </a:ext>
            </a:extLst>
          </p:cNvPr>
          <p:cNvSpPr txBox="1"/>
          <p:nvPr/>
        </p:nvSpPr>
        <p:spPr>
          <a:xfrm>
            <a:off x="17470076" y="-398666"/>
            <a:ext cx="1569563" cy="1732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15163"/>
              </a:lnSpc>
            </a:pPr>
            <a:r>
              <a:rPr lang="en-US" sz="8800" dirty="0">
                <a:solidFill>
                  <a:srgbClr val="0A3C58"/>
                </a:solidFill>
                <a:latin typeface="210 클레이토이"/>
                <a:ea typeface="210 클레이토이"/>
                <a:cs typeface="210 클레이토이"/>
                <a:sym typeface="210 클레이토이"/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151</Words>
  <Application>Microsoft Office PowerPoint</Application>
  <PresentationFormat>Custom</PresentationFormat>
  <Paragraphs>55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210 클레이토이</vt:lpstr>
      <vt:lpstr>Calibri</vt:lpstr>
      <vt:lpstr>Arial</vt:lpstr>
      <vt:lpstr>Aptos</vt:lpstr>
      <vt:lpstr>Jua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Purple Gradient Illustration Outer Space Presentation</dc:title>
  <dc:creator>Nabina Upreti</dc:creator>
  <cp:lastModifiedBy>luzza dangol</cp:lastModifiedBy>
  <cp:revision>11</cp:revision>
  <dcterms:created xsi:type="dcterms:W3CDTF">2006-08-16T00:00:00Z</dcterms:created>
  <dcterms:modified xsi:type="dcterms:W3CDTF">2024-12-22T07:12:05Z</dcterms:modified>
  <dc:identifier>DAGZ-6Tf2Gw</dc:identifier>
</cp:coreProperties>
</file>